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302" r:id="rId7"/>
    <p:sldId id="261" r:id="rId8"/>
    <p:sldId id="303" r:id="rId9"/>
    <p:sldId id="304" r:id="rId10"/>
    <p:sldId id="305" r:id="rId11"/>
    <p:sldId id="262" r:id="rId12"/>
    <p:sldId id="263" r:id="rId13"/>
    <p:sldId id="264" r:id="rId14"/>
    <p:sldId id="265" r:id="rId15"/>
    <p:sldId id="266" r:id="rId16"/>
    <p:sldId id="267" r:id="rId17"/>
    <p:sldId id="306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73" r:id="rId31"/>
    <p:sldId id="307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08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09" r:id="rId51"/>
    <p:sldId id="311" r:id="rId52"/>
    <p:sldId id="312" r:id="rId53"/>
    <p:sldId id="313" r:id="rId54"/>
    <p:sldId id="317" r:id="rId55"/>
    <p:sldId id="314" r:id="rId56"/>
    <p:sldId id="315" r:id="rId57"/>
    <p:sldId id="316" r:id="rId58"/>
    <p:sldId id="310" r:id="rId59"/>
    <p:sldId id="299" r:id="rId60"/>
    <p:sldId id="300" r:id="rId61"/>
    <p:sldId id="301" r:id="rId62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152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s://www.gnupg.org/gph/en/manual/x135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aron@XXX.org" TargetMode="External"/><Relationship Id="rId3" Type="http://schemas.openxmlformats.org/officeDocument/2006/relationships/hyperlink" Target="mailto:david@autopsit.or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Community effort to produce best practices</a:t>
            </a:r>
          </a:p>
          <a:p>
            <a:pPr lvl="0">
              <a:defRPr sz="1800"/>
            </a:pPr>
            <a:r>
              <a:rPr sz="4200"/>
              <a:t>Continuous effort</a:t>
            </a:r>
          </a:p>
          <a:p>
            <a:pPr lvl="0">
              <a:defRPr sz="1800"/>
            </a:pPr>
            <a:r>
              <a:rPr sz="4200"/>
              <a:t>Mixed expertises</a:t>
            </a:r>
          </a:p>
          <a:p>
            <a:pPr lvl="0">
              <a:defRPr sz="1800"/>
            </a:pPr>
            <a:r>
              <a:rPr sz="4200"/>
              <a:t>Open to comments / suggestions / improvements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types of goals:</a:t>
            </a:r>
          </a:p>
          <a:p>
            <a:pPr lvl="1">
              <a:defRPr sz="1800"/>
            </a:pPr>
            <a:r>
              <a:rPr sz="4200"/>
              <a:t>protect the contact of the message</a:t>
            </a:r>
          </a:p>
          <a:p>
            <a:pPr lvl="1">
              <a:defRPr sz="1800"/>
            </a:pPr>
            <a:r>
              <a:rPr sz="4200"/>
              <a:t>identify the author</a:t>
            </a:r>
          </a:p>
          <a:p>
            <a:pPr lvl="0">
              <a:defRPr sz="1800"/>
            </a:pPr>
            <a:r>
              <a:rPr sz="420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Public key is published</a:t>
            </a:r>
          </a:p>
          <a:p>
            <a:pPr lvl="0">
              <a:defRPr sz="1800"/>
            </a:pPr>
            <a:r>
              <a:rPr sz="4200"/>
              <a:t>Private key HAS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00766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Author identity is proved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270000" y="50800"/>
            <a:ext cx="1046480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Currently this is under heavy debate</a:t>
            </a:r>
          </a:p>
          <a:p>
            <a:pPr lvl="0">
              <a:defRPr sz="1800"/>
            </a:pPr>
            <a:r>
              <a:rPr sz="4200" dirty="0"/>
              <a:t>Trust the Math</a:t>
            </a:r>
          </a:p>
          <a:p>
            <a:pPr lvl="0">
              <a:defRPr sz="1800"/>
            </a:pPr>
            <a:r>
              <a:rPr sz="4200" dirty="0"/>
              <a:t>“Nothing Up My Sleeve Numbers”</a:t>
            </a:r>
          </a:p>
          <a:p>
            <a:pPr lvl="0">
              <a:defRPr sz="1800"/>
            </a:pPr>
            <a:r>
              <a:rPr sz="4200" dirty="0"/>
              <a:t>eg. NIST P-256 (http://safecurves.cr.yp.to/rigid.html)</a:t>
            </a:r>
          </a:p>
          <a:p>
            <a:pPr lvl="0">
              <a:defRPr sz="1800"/>
            </a:pPr>
            <a:r>
              <a:rPr sz="4200" dirty="0"/>
              <a:t>Coefficients generated by hashing the unexplained </a:t>
            </a:r>
            <a:r>
              <a:rPr sz="38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4200" dirty="0"/>
              <a:t>.</a:t>
            </a:r>
          </a:p>
          <a:p>
            <a:pPr lvl="0">
              <a:defRPr sz="1800"/>
            </a:pPr>
            <a:r>
              <a:rPr sz="4200" dirty="0"/>
              <a:t>Might have to change settings tomorrow</a:t>
            </a:r>
          </a:p>
          <a:p>
            <a:pPr lvl="0">
              <a:defRPr sz="1800"/>
            </a:pPr>
            <a:r>
              <a:rPr sz="42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[</a:t>
            </a:r>
            <a:r>
              <a:rPr sz="4200" dirty="0" smtClean="0"/>
              <a:t>Explain</a:t>
            </a:r>
            <a:r>
              <a:rPr lang="nl-BE" sz="4200" smtClean="0"/>
              <a:t>]</a:t>
            </a:r>
            <a:endParaRPr sz="420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Stream cipher</a:t>
            </a:r>
          </a:p>
          <a:p>
            <a:pPr lvl="1">
              <a:defRPr sz="1800"/>
            </a:pPr>
            <a:r>
              <a:rPr sz="4200"/>
              <a:t>Generate an “infinite” key stream</a:t>
            </a:r>
          </a:p>
          <a:p>
            <a:pPr lvl="1">
              <a:defRPr sz="1800"/>
            </a:pPr>
            <a:r>
              <a:rPr sz="4200"/>
              <a:t>Difficult to correctly use</a:t>
            </a:r>
          </a:p>
          <a:p>
            <a:pPr lvl="2">
              <a:defRPr sz="1800"/>
            </a:pPr>
            <a:r>
              <a:rPr sz="4200"/>
              <a:t>Re-use of keys</a:t>
            </a:r>
          </a:p>
          <a:p>
            <a:pPr lvl="1">
              <a:defRPr sz="1800"/>
            </a:pPr>
            <a:r>
              <a:rPr sz="4200"/>
              <a:t>Faster</a:t>
            </a:r>
          </a:p>
          <a:p>
            <a:pPr lvl="0">
              <a:defRPr sz="1800"/>
            </a:pPr>
            <a:r>
              <a:rPr sz="4200"/>
              <a:t>Block cipher</a:t>
            </a:r>
          </a:p>
          <a:p>
            <a:pPr lvl="1">
              <a:defRPr sz="1800"/>
            </a:pPr>
            <a:r>
              <a:rPr sz="4200"/>
              <a:t>Cipher by block with padding</a:t>
            </a:r>
          </a:p>
          <a:p>
            <a:pPr lvl="1">
              <a:defRPr sz="1800"/>
            </a:pPr>
            <a:r>
              <a:rPr sz="420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DES / 3DES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Key Length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000" i="1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0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00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2013</a:t>
            </a:r>
          </a:p>
          <a:p>
            <a:pPr lvl="0">
              <a:defRPr sz="1800"/>
            </a:pPr>
            <a:r>
              <a:rPr sz="4200"/>
              <a:t>Symetric</a:t>
            </a:r>
          </a:p>
          <a:p>
            <a:pPr lvl="1">
              <a:defRPr sz="1800"/>
            </a:pPr>
            <a:r>
              <a:rPr sz="4200"/>
              <a:t>128 bits</a:t>
            </a:r>
          </a:p>
          <a:p>
            <a:pPr lvl="0">
              <a:defRPr sz="1800"/>
            </a:pPr>
            <a:r>
              <a:rPr sz="4200"/>
              <a:t>Aysmetric</a:t>
            </a:r>
          </a:p>
          <a:p>
            <a:pPr lvl="1">
              <a:defRPr sz="1800"/>
            </a:pPr>
            <a:r>
              <a:rPr sz="4200"/>
              <a:t>3248 bits (RSA)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Who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Christian Mock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New contributors: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IAIK,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A-Sit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GPG / PGG</a:t>
            </a:r>
          </a:p>
          <a:p>
            <a:pPr lvl="0">
              <a:defRPr sz="1800"/>
            </a:pPr>
            <a:r>
              <a:rPr sz="4200"/>
              <a:t>[ a little bit over there 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Demo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57AB3358 -r E84A32A0 -e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57AB3358 -r E84A32A0 -s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</a:t>
            </a:r>
            <a:r>
              <a:rPr lang="en-US" dirty="0" smtClean="0"/>
              <a:t>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Keylenght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E84A32A0 77659F3E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Configuration Generator (online)</a:t>
            </a:r>
          </a:p>
          <a:p>
            <a:pPr lvl="0">
              <a:defRPr sz="1800"/>
            </a:pPr>
            <a:r>
              <a:rPr sz="4200"/>
              <a:t>A friendly copy/paste version</a:t>
            </a:r>
          </a:p>
          <a:p>
            <a:pPr lvl="0">
              <a:defRPr sz="1800"/>
            </a:pPr>
            <a:r>
              <a:rPr sz="4200"/>
              <a:t>Other tools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Conclusion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References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1135161" y="2413000"/>
            <a:ext cx="10734477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BetterCrypto.org</a:t>
            </a:r>
          </a:p>
          <a:p>
            <a:pPr lvl="0">
              <a:defRPr sz="1800"/>
            </a:pPr>
            <a:r>
              <a:rPr sz="4200"/>
              <a:t>https://git.bettercrypto.org/ach-master.git</a:t>
            </a:r>
          </a:p>
          <a:p>
            <a:pPr lvl="0">
              <a:defRPr sz="1800"/>
            </a:pPr>
            <a:r>
              <a:rPr sz="4200"/>
              <a:t>http://lists.cert.at/cgi-bin/mailman/listinfo/ach</a:t>
            </a:r>
          </a:p>
          <a:p>
            <a:pPr lvl="0">
              <a:defRPr sz="1800"/>
            </a:pPr>
            <a:endParaRPr sz="4200"/>
          </a:p>
          <a:p>
            <a:pPr lvl="0">
              <a:defRPr sz="1800"/>
            </a:pPr>
            <a:r>
              <a:rPr sz="4200"/>
              <a:t>Contact</a:t>
            </a:r>
          </a:p>
          <a:p>
            <a:pPr lvl="1">
              <a:defRPr sz="1800"/>
            </a:pPr>
            <a:r>
              <a:rPr sz="4200" u="sng">
                <a:hlinkClick r:id="rId2"/>
              </a:rPr>
              <a:t>aaron@XXX.org</a:t>
            </a:r>
            <a:r>
              <a:rPr sz="4200"/>
              <a:t> — [TWITTER]</a:t>
            </a:r>
          </a:p>
          <a:p>
            <a:pPr lvl="1">
              <a:defRPr sz="1800"/>
            </a:pPr>
            <a:r>
              <a:rPr sz="4200" u="sng">
                <a:hlinkClick r:id="rId3"/>
              </a:rPr>
              <a:t>david@autopsit.org</a:t>
            </a:r>
            <a:r>
              <a:rPr sz="420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979</Words>
  <Application>Microsoft Macintosh PowerPoint</Application>
  <PresentationFormat>Custom</PresentationFormat>
  <Paragraphs>260</Paragraphs>
  <Slides>61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White</vt:lpstr>
      <vt:lpstr>Equation</vt:lpstr>
      <vt:lpstr>PowerPoint Presentation</vt:lpstr>
      <vt:lpstr>PowerPoint Presentation</vt:lpstr>
      <vt:lpstr>BetterCrypto⋅org</vt:lpstr>
      <vt:lpstr>Who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Stream vs Block Cipher</vt:lpstr>
      <vt:lpstr>Some algorithms</vt:lpstr>
      <vt:lpstr>Some algorithms</vt:lpstr>
      <vt:lpstr>Algorithm vs Implementation!</vt:lpstr>
      <vt:lpstr>Heartbeat</vt:lpstr>
      <vt:lpstr>BetterCrypto CipherSuite</vt:lpstr>
      <vt:lpstr>Cipher Suite A</vt:lpstr>
      <vt:lpstr>CiperSuite B</vt:lpstr>
      <vt:lpstr>Cipher Suite B</vt:lpstr>
      <vt:lpstr>Key Length</vt:lpstr>
      <vt:lpstr>PowerPoint Presentation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Conclusion</vt:lpstr>
      <vt:lpstr>Futur  / Idea</vt:lpstr>
      <vt:lpstr>Conclusion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47</cp:revision>
  <dcterms:modified xsi:type="dcterms:W3CDTF">2014-05-27T16:17:22Z</dcterms:modified>
</cp:coreProperties>
</file>